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8" r:id="rId6"/>
    <p:sldId id="260" r:id="rId7"/>
    <p:sldId id="263" r:id="rId8"/>
    <p:sldId id="261" r:id="rId9"/>
    <p:sldId id="266" r:id="rId10"/>
    <p:sldId id="265" r:id="rId11"/>
    <p:sldId id="264" r:id="rId12"/>
    <p:sldId id="267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9B41A6"/>
    <a:srgbClr val="C152CD"/>
    <a:srgbClr val="F30028"/>
    <a:srgbClr val="FF002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143" d="100"/>
          <a:sy n="143" d="100"/>
        </p:scale>
        <p:origin x="-13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7F5C8-1A18-8F42-B17A-E3B38B16F820}" type="datetimeFigureOut">
              <a:rPr/>
              <a:pPr/>
              <a:t>1/31/19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09CF5-BD1D-5942-B340-0CFFD056FA81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09CF5-BD1D-5942-B340-0CFFD056FA81}" type="slidenum">
              <a:rPr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09CF5-BD1D-5942-B340-0CFFD056FA81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47E46-BE4C-5D44-8FE6-6451CD3F8CAC}" type="datetimeFigureOut">
              <a:rPr/>
              <a:pPr/>
              <a:t>10/12/17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E52E-D644-3F48-B4DA-4A61F009B7B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47E46-BE4C-5D44-8FE6-6451CD3F8CAC}" type="datetimeFigureOut">
              <a:rPr/>
              <a:pPr/>
              <a:t>10/12/17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E52E-D644-3F48-B4DA-4A61F009B7B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47E46-BE4C-5D44-8FE6-6451CD3F8CAC}" type="datetimeFigureOut">
              <a:rPr/>
              <a:pPr/>
              <a:t>10/12/17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E52E-D644-3F48-B4DA-4A61F009B7B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47E46-BE4C-5D44-8FE6-6451CD3F8CAC}" type="datetimeFigureOut">
              <a:rPr/>
              <a:pPr/>
              <a:t>10/12/17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E52E-D644-3F48-B4DA-4A61F009B7B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47E46-BE4C-5D44-8FE6-6451CD3F8CAC}" type="datetimeFigureOut">
              <a:rPr/>
              <a:pPr/>
              <a:t>10/12/17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E52E-D644-3F48-B4DA-4A61F009B7B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47E46-BE4C-5D44-8FE6-6451CD3F8CAC}" type="datetimeFigureOut">
              <a:rPr/>
              <a:pPr/>
              <a:t>10/12/17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E52E-D644-3F48-B4DA-4A61F009B7B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47E46-BE4C-5D44-8FE6-6451CD3F8CAC}" type="datetimeFigureOut">
              <a:rPr/>
              <a:pPr/>
              <a:t>10/12/17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E52E-D644-3F48-B4DA-4A61F009B7B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47E46-BE4C-5D44-8FE6-6451CD3F8CAC}" type="datetimeFigureOut">
              <a:rPr/>
              <a:pPr/>
              <a:t>10/12/17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E52E-D644-3F48-B4DA-4A61F009B7B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47E46-BE4C-5D44-8FE6-6451CD3F8CAC}" type="datetimeFigureOut">
              <a:rPr/>
              <a:pPr/>
              <a:t>10/12/17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E52E-D644-3F48-B4DA-4A61F009B7B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47E46-BE4C-5D44-8FE6-6451CD3F8CAC}" type="datetimeFigureOut">
              <a:rPr/>
              <a:pPr/>
              <a:t>10/12/17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E52E-D644-3F48-B4DA-4A61F009B7B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47E46-BE4C-5D44-8FE6-6451CD3F8CAC}" type="datetimeFigureOut">
              <a:rPr/>
              <a:pPr/>
              <a:t>10/12/17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E52E-D644-3F48-B4DA-4A61F009B7B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47E46-BE4C-5D44-8FE6-6451CD3F8CAC}" type="datetimeFigureOut">
              <a:rPr/>
              <a:pPr/>
              <a:t>10/12/17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DE52E-D644-3F48-B4DA-4A61F009B7B9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3000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" y="0"/>
            <a:ext cx="9138460" cy="6857999"/>
          </a:xfrm>
          <a:prstGeom prst="rect">
            <a:avLst/>
          </a:prstGeom>
        </p:spPr>
      </p:pic>
    </p:spTree>
  </p:cSld>
  <p:clrMapOvr>
    <a:masterClrMapping/>
  </p:clrMapOvr>
  <p:transition spd="med" advTm="3682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1231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12836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B41A6"/>
          </a:solidFill>
          <a:ln>
            <a:solidFill>
              <a:srgbClr val="9B41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9" y="90295"/>
            <a:ext cx="8988831" cy="6677410"/>
          </a:xfrm>
          <a:prstGeom prst="rect">
            <a:avLst/>
          </a:prstGeom>
          <a:solidFill>
            <a:srgbClr val="9B41A6"/>
          </a:solidFill>
        </p:spPr>
      </p:pic>
    </p:spTree>
  </p:cSld>
  <p:clrMapOvr>
    <a:masterClrMapping/>
  </p:clrMapOvr>
  <p:transition spd="med" advTm="12836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3002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STECTOMY KIT_SLIDE 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7990"/>
            <a:ext cx="9144000" cy="6002020"/>
          </a:xfrm>
          <a:prstGeom prst="rect">
            <a:avLst/>
          </a:prstGeom>
        </p:spPr>
      </p:pic>
    </p:spTree>
  </p:cSld>
  <p:clrMapOvr>
    <a:masterClrMapping/>
  </p:clrMapOvr>
  <p:transition spd="med" advTm="12836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VER A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6" y="516720"/>
            <a:ext cx="9083484" cy="5884079"/>
          </a:xfrm>
          <a:prstGeom prst="rect">
            <a:avLst/>
          </a:prstGeom>
        </p:spPr>
      </p:pic>
    </p:spTree>
  </p:cSld>
  <p:clrMapOvr>
    <a:masterClrMapping/>
  </p:clrMapOvr>
  <p:transition spd="med" advTm="12836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8972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" y="381"/>
            <a:ext cx="9142984" cy="6857238"/>
          </a:xfrm>
          <a:prstGeom prst="rect">
            <a:avLst/>
          </a:prstGeom>
        </p:spPr>
      </p:pic>
    </p:spTree>
  </p:cSld>
  <p:clrMapOvr>
    <a:masterClrMapping/>
  </p:clrMapOvr>
  <p:transition spd="med" advTm="8428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9129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" y="0"/>
            <a:ext cx="9140515" cy="6857998"/>
          </a:xfrm>
          <a:prstGeom prst="rect">
            <a:avLst/>
          </a:prstGeom>
        </p:spPr>
      </p:pic>
    </p:spTree>
  </p:cSld>
  <p:clrMapOvr>
    <a:masterClrMapping/>
  </p:clrMapOvr>
  <p:transition spd="med" advTm="9129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lide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12192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15397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8611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15397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2</Words>
  <Application>Microsoft Macintosh PowerPoint</Application>
  <PresentationFormat>On-screen Show (4:3)</PresentationFormat>
  <Paragraphs>2</Paragraphs>
  <Slides>14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---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-- --</dc:creator>
  <cp:lastModifiedBy>-- --</cp:lastModifiedBy>
  <cp:revision>24</cp:revision>
  <dcterms:created xsi:type="dcterms:W3CDTF">2019-02-20T15:26:36Z</dcterms:created>
  <dcterms:modified xsi:type="dcterms:W3CDTF">2019-02-20T15:59:01Z</dcterms:modified>
</cp:coreProperties>
</file>